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1" r:id="rId12"/>
    <p:sldId id="265" r:id="rId13"/>
    <p:sldId id="266" r:id="rId14"/>
    <p:sldId id="267" r:id="rId15"/>
    <p:sldId id="268" r:id="rId16"/>
    <p:sldId id="270" r:id="rId1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15" autoAdjust="0"/>
  </p:normalViewPr>
  <p:slideViewPr>
    <p:cSldViewPr>
      <p:cViewPr>
        <p:scale>
          <a:sx n="49" d="100"/>
          <a:sy n="49" d="100"/>
        </p:scale>
        <p:origin x="-540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gif"/><Relationship Id="rId4" Type="http://schemas.openxmlformats.org/officeDocument/2006/relationships/image" Target="../media/image1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gif"/><Relationship Id="rId4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6D0332-BED7-45FB-AAC7-EF8C305E4CF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5ADF6BD-FB0A-4418-B102-33B5D89471EA}">
      <dgm:prSet phldrT="[Texto]" custT="1"/>
      <dgm:spPr/>
      <dgm:t>
        <a:bodyPr/>
        <a:lstStyle/>
        <a:p>
          <a:r>
            <a:rPr lang="es-CO" sz="2400" dirty="0" smtClean="0"/>
            <a:t>Toma conciencia de los buenos y los malos amigos.</a:t>
          </a:r>
          <a:endParaRPr lang="es-CO" sz="2400" dirty="0"/>
        </a:p>
      </dgm:t>
    </dgm:pt>
    <dgm:pt modelId="{60E32AC5-25B1-4D55-BBE7-52DCF42BC8F6}" type="parTrans" cxnId="{0D85FBBA-363F-4D8A-A2DE-C3BFA853055A}">
      <dgm:prSet/>
      <dgm:spPr/>
      <dgm:t>
        <a:bodyPr/>
        <a:lstStyle/>
        <a:p>
          <a:endParaRPr lang="es-CO"/>
        </a:p>
      </dgm:t>
    </dgm:pt>
    <dgm:pt modelId="{BE717B69-4824-46A8-8937-ED51CCAE1A12}" type="sibTrans" cxnId="{0D85FBBA-363F-4D8A-A2DE-C3BFA853055A}">
      <dgm:prSet/>
      <dgm:spPr/>
      <dgm:t>
        <a:bodyPr/>
        <a:lstStyle/>
        <a:p>
          <a:endParaRPr lang="es-CO"/>
        </a:p>
      </dgm:t>
    </dgm:pt>
    <dgm:pt modelId="{DC96447C-86D5-4388-B2EA-B979CC3098B0}">
      <dgm:prSet phldrT="[Texto]" custT="1"/>
      <dgm:spPr/>
      <dgm:t>
        <a:bodyPr/>
        <a:lstStyle/>
        <a:p>
          <a:r>
            <a:rPr lang="es-CO" sz="2400" dirty="0" smtClean="0"/>
            <a:t>Controla más su cuerpo, sus sentimientos y su conducta</a:t>
          </a:r>
          <a:endParaRPr lang="es-CO" sz="2400" dirty="0"/>
        </a:p>
      </dgm:t>
    </dgm:pt>
    <dgm:pt modelId="{F5A1C914-FD71-487A-9511-A13541B37E4B}" type="parTrans" cxnId="{350EAC23-5C75-4B45-A749-6F53894D8860}">
      <dgm:prSet/>
      <dgm:spPr/>
      <dgm:t>
        <a:bodyPr/>
        <a:lstStyle/>
        <a:p>
          <a:endParaRPr lang="es-CO"/>
        </a:p>
      </dgm:t>
    </dgm:pt>
    <dgm:pt modelId="{A1501053-FCAB-4577-BC86-DD7F61E45F28}" type="sibTrans" cxnId="{350EAC23-5C75-4B45-A749-6F53894D8860}">
      <dgm:prSet/>
      <dgm:spPr/>
      <dgm:t>
        <a:bodyPr/>
        <a:lstStyle/>
        <a:p>
          <a:endParaRPr lang="es-CO"/>
        </a:p>
      </dgm:t>
    </dgm:pt>
    <dgm:pt modelId="{88F6BBC5-CC0B-44FC-8F23-92741532E210}">
      <dgm:prSet phldrT="[Texto]" custT="1"/>
      <dgm:spPr/>
      <dgm:t>
        <a:bodyPr/>
        <a:lstStyle/>
        <a:p>
          <a:r>
            <a:rPr lang="es-CO" sz="2400" dirty="0" smtClean="0"/>
            <a:t>Es más independiente.</a:t>
          </a:r>
          <a:endParaRPr lang="es-CO" sz="2400" dirty="0"/>
        </a:p>
      </dgm:t>
    </dgm:pt>
    <dgm:pt modelId="{90C7E4C2-768D-4141-BF1F-DA8B1A000195}" type="parTrans" cxnId="{40644F47-72EB-4026-8520-CE1B93CD4E8E}">
      <dgm:prSet/>
      <dgm:spPr/>
      <dgm:t>
        <a:bodyPr/>
        <a:lstStyle/>
        <a:p>
          <a:endParaRPr lang="es-CO"/>
        </a:p>
      </dgm:t>
    </dgm:pt>
    <dgm:pt modelId="{3227D6CC-548A-4691-B7FA-92570CB2F225}" type="sibTrans" cxnId="{40644F47-72EB-4026-8520-CE1B93CD4E8E}">
      <dgm:prSet/>
      <dgm:spPr/>
      <dgm:t>
        <a:bodyPr/>
        <a:lstStyle/>
        <a:p>
          <a:endParaRPr lang="es-CO"/>
        </a:p>
      </dgm:t>
    </dgm:pt>
    <dgm:pt modelId="{1C9EB19A-53F9-46DA-B357-0B9585D8DFF2}">
      <dgm:prSet phldrT="[Texto]" custT="1"/>
      <dgm:spPr/>
      <dgm:t>
        <a:bodyPr/>
        <a:lstStyle/>
        <a:p>
          <a:r>
            <a:rPr lang="es-CO" sz="2400" dirty="0" smtClean="0"/>
            <a:t>Se da cuenta de que en casa no hace falta aparentar ya que lo quieren como es.</a:t>
          </a:r>
          <a:endParaRPr lang="es-CO" sz="2400" dirty="0"/>
        </a:p>
      </dgm:t>
    </dgm:pt>
    <dgm:pt modelId="{0E14911C-9B73-4157-BC10-79F611842E0C}" type="parTrans" cxnId="{047961D5-AE95-401C-8137-A13E88DC7261}">
      <dgm:prSet/>
      <dgm:spPr/>
      <dgm:t>
        <a:bodyPr/>
        <a:lstStyle/>
        <a:p>
          <a:endParaRPr lang="es-CO"/>
        </a:p>
      </dgm:t>
    </dgm:pt>
    <dgm:pt modelId="{6BAD97FA-7555-40C1-A217-55E9F7F19EAF}" type="sibTrans" cxnId="{047961D5-AE95-401C-8137-A13E88DC7261}">
      <dgm:prSet/>
      <dgm:spPr/>
      <dgm:t>
        <a:bodyPr/>
        <a:lstStyle/>
        <a:p>
          <a:endParaRPr lang="es-CO"/>
        </a:p>
      </dgm:t>
    </dgm:pt>
    <dgm:pt modelId="{D5E223D5-1C1D-4D2D-9CE2-330CEFFCAA5C}">
      <dgm:prSet phldrT="[Texto]" custT="1"/>
      <dgm:spPr/>
      <dgm:t>
        <a:bodyPr/>
        <a:lstStyle/>
        <a:p>
          <a:r>
            <a:rPr lang="es-CO" sz="2400" dirty="0" smtClean="0"/>
            <a:t>Primer paso de madurez.</a:t>
          </a:r>
          <a:endParaRPr lang="es-CO" sz="2400" dirty="0"/>
        </a:p>
      </dgm:t>
    </dgm:pt>
    <dgm:pt modelId="{EF0D5CFA-1A39-4DFB-A7FA-F540DF3310EF}" type="parTrans" cxnId="{9D52C96F-B6D4-4911-8D77-C1C0DA5D6B28}">
      <dgm:prSet/>
      <dgm:spPr/>
      <dgm:t>
        <a:bodyPr/>
        <a:lstStyle/>
        <a:p>
          <a:endParaRPr lang="es-CO"/>
        </a:p>
      </dgm:t>
    </dgm:pt>
    <dgm:pt modelId="{525C1697-FE18-4D9D-B203-BC8EFA1E1011}" type="sibTrans" cxnId="{9D52C96F-B6D4-4911-8D77-C1C0DA5D6B28}">
      <dgm:prSet/>
      <dgm:spPr/>
      <dgm:t>
        <a:bodyPr/>
        <a:lstStyle/>
        <a:p>
          <a:endParaRPr lang="es-CO"/>
        </a:p>
      </dgm:t>
    </dgm:pt>
    <dgm:pt modelId="{CB46988A-7762-41E0-9210-B91E2E19DC3A}" type="pres">
      <dgm:prSet presAssocID="{A26D0332-BED7-45FB-AAC7-EF8C305E4CF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06CE836-6BC9-4880-A52E-B13F43C95E3C}" type="pres">
      <dgm:prSet presAssocID="{65ADF6BD-FB0A-4418-B102-33B5D89471EA}" presName="node" presStyleLbl="node1" presStyleIdx="0" presStyleCnt="5" custScaleX="201928" custScaleY="11045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02632DA-7450-413F-ABB8-5890DD945564}" type="pres">
      <dgm:prSet presAssocID="{BE717B69-4824-46A8-8937-ED51CCAE1A12}" presName="sibTrans" presStyleLbl="sibTrans2D1" presStyleIdx="0" presStyleCnt="5"/>
      <dgm:spPr/>
      <dgm:t>
        <a:bodyPr/>
        <a:lstStyle/>
        <a:p>
          <a:endParaRPr lang="es-CO"/>
        </a:p>
      </dgm:t>
    </dgm:pt>
    <dgm:pt modelId="{32850C3B-F61B-4FFF-803A-933939854B7F}" type="pres">
      <dgm:prSet presAssocID="{BE717B69-4824-46A8-8937-ED51CCAE1A12}" presName="connectorText" presStyleLbl="sibTrans2D1" presStyleIdx="0" presStyleCnt="5"/>
      <dgm:spPr/>
      <dgm:t>
        <a:bodyPr/>
        <a:lstStyle/>
        <a:p>
          <a:endParaRPr lang="es-CO"/>
        </a:p>
      </dgm:t>
    </dgm:pt>
    <dgm:pt modelId="{0C16E6FE-58E0-4D8B-94C6-DBE1C2941F28}" type="pres">
      <dgm:prSet presAssocID="{DC96447C-86D5-4388-B2EA-B979CC3098B0}" presName="node" presStyleLbl="node1" presStyleIdx="1" presStyleCnt="5" custScaleX="188981" custScaleY="118796" custRadScaleRad="158742" custRadScaleInc="401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E763547-1D17-4995-BF9C-D1836BE6EA25}" type="pres">
      <dgm:prSet presAssocID="{A1501053-FCAB-4577-BC86-DD7F61E45F28}" presName="sibTrans" presStyleLbl="sibTrans2D1" presStyleIdx="1" presStyleCnt="5"/>
      <dgm:spPr/>
      <dgm:t>
        <a:bodyPr/>
        <a:lstStyle/>
        <a:p>
          <a:endParaRPr lang="es-CO"/>
        </a:p>
      </dgm:t>
    </dgm:pt>
    <dgm:pt modelId="{4B8C12D6-DEE3-4B1F-8D0A-9A625B4A1CBF}" type="pres">
      <dgm:prSet presAssocID="{A1501053-FCAB-4577-BC86-DD7F61E45F28}" presName="connectorText" presStyleLbl="sibTrans2D1" presStyleIdx="1" presStyleCnt="5"/>
      <dgm:spPr/>
      <dgm:t>
        <a:bodyPr/>
        <a:lstStyle/>
        <a:p>
          <a:endParaRPr lang="es-CO"/>
        </a:p>
      </dgm:t>
    </dgm:pt>
    <dgm:pt modelId="{2329E4EB-56B7-4926-9ECE-FBA9F57B38BB}" type="pres">
      <dgm:prSet presAssocID="{88F6BBC5-CC0B-44FC-8F23-92741532E210}" presName="node" presStyleLbl="node1" presStyleIdx="2" presStyleCnt="5" custScaleX="193976" custRadScaleRad="131991" custRadScaleInc="-4892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B49EEFF-5032-4B07-9BE5-3F0F9B33BCDA}" type="pres">
      <dgm:prSet presAssocID="{3227D6CC-548A-4691-B7FA-92570CB2F225}" presName="sibTrans" presStyleLbl="sibTrans2D1" presStyleIdx="2" presStyleCnt="5"/>
      <dgm:spPr/>
      <dgm:t>
        <a:bodyPr/>
        <a:lstStyle/>
        <a:p>
          <a:endParaRPr lang="es-CO"/>
        </a:p>
      </dgm:t>
    </dgm:pt>
    <dgm:pt modelId="{A7039A65-9B9B-4F8B-879C-10B69E5CC97D}" type="pres">
      <dgm:prSet presAssocID="{3227D6CC-548A-4691-B7FA-92570CB2F225}" presName="connectorText" presStyleLbl="sibTrans2D1" presStyleIdx="2" presStyleCnt="5"/>
      <dgm:spPr/>
      <dgm:t>
        <a:bodyPr/>
        <a:lstStyle/>
        <a:p>
          <a:endParaRPr lang="es-CO"/>
        </a:p>
      </dgm:t>
    </dgm:pt>
    <dgm:pt modelId="{197C22A3-CFF5-457D-99C9-BF58F73A61BE}" type="pres">
      <dgm:prSet presAssocID="{1C9EB19A-53F9-46DA-B357-0B9585D8DFF2}" presName="node" presStyleLbl="node1" presStyleIdx="3" presStyleCnt="5" custScaleX="238317" custScaleY="141767" custRadScaleRad="109810" custRadScaleInc="4732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D994784-AF6A-4521-943C-DF1888CEAF0F}" type="pres">
      <dgm:prSet presAssocID="{6BAD97FA-7555-40C1-A217-55E9F7F19EAF}" presName="sibTrans" presStyleLbl="sibTrans2D1" presStyleIdx="3" presStyleCnt="5"/>
      <dgm:spPr/>
      <dgm:t>
        <a:bodyPr/>
        <a:lstStyle/>
        <a:p>
          <a:endParaRPr lang="es-CO"/>
        </a:p>
      </dgm:t>
    </dgm:pt>
    <dgm:pt modelId="{DB2D8289-7CF9-49F7-9EA7-F1DD576C6EEB}" type="pres">
      <dgm:prSet presAssocID="{6BAD97FA-7555-40C1-A217-55E9F7F19EAF}" presName="connectorText" presStyleLbl="sibTrans2D1" presStyleIdx="3" presStyleCnt="5"/>
      <dgm:spPr/>
      <dgm:t>
        <a:bodyPr/>
        <a:lstStyle/>
        <a:p>
          <a:endParaRPr lang="es-CO"/>
        </a:p>
      </dgm:t>
    </dgm:pt>
    <dgm:pt modelId="{218ED2D1-BFD3-4183-9B1C-9E685A093A11}" type="pres">
      <dgm:prSet presAssocID="{D5E223D5-1C1D-4D2D-9CE2-330CEFFCAA5C}" presName="node" presStyleLbl="node1" presStyleIdx="4" presStyleCnt="5" custScaleX="147234" custScaleY="106749" custRadScaleRad="162937" custRadScaleInc="1584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769E9DA-0DE4-4E06-B611-CE376CF5760B}" type="pres">
      <dgm:prSet presAssocID="{525C1697-FE18-4D9D-B203-BC8EFA1E1011}" presName="sibTrans" presStyleLbl="sibTrans2D1" presStyleIdx="4" presStyleCnt="5"/>
      <dgm:spPr/>
      <dgm:t>
        <a:bodyPr/>
        <a:lstStyle/>
        <a:p>
          <a:endParaRPr lang="es-CO"/>
        </a:p>
      </dgm:t>
    </dgm:pt>
    <dgm:pt modelId="{12AFFA58-E1AB-4E1F-80FD-963FD5367698}" type="pres">
      <dgm:prSet presAssocID="{525C1697-FE18-4D9D-B203-BC8EFA1E1011}" presName="connectorText" presStyleLbl="sibTrans2D1" presStyleIdx="4" presStyleCnt="5"/>
      <dgm:spPr/>
      <dgm:t>
        <a:bodyPr/>
        <a:lstStyle/>
        <a:p>
          <a:endParaRPr lang="es-CO"/>
        </a:p>
      </dgm:t>
    </dgm:pt>
  </dgm:ptLst>
  <dgm:cxnLst>
    <dgm:cxn modelId="{9D52C96F-B6D4-4911-8D77-C1C0DA5D6B28}" srcId="{A26D0332-BED7-45FB-AAC7-EF8C305E4CF7}" destId="{D5E223D5-1C1D-4D2D-9CE2-330CEFFCAA5C}" srcOrd="4" destOrd="0" parTransId="{EF0D5CFA-1A39-4DFB-A7FA-F540DF3310EF}" sibTransId="{525C1697-FE18-4D9D-B203-BC8EFA1E1011}"/>
    <dgm:cxn modelId="{EABABDFB-57B7-4166-A80D-4D35D1EC9B9E}" type="presOf" srcId="{3227D6CC-548A-4691-B7FA-92570CB2F225}" destId="{A7039A65-9B9B-4F8B-879C-10B69E5CC97D}" srcOrd="1" destOrd="0" presId="urn:microsoft.com/office/officeart/2005/8/layout/cycle2"/>
    <dgm:cxn modelId="{047961D5-AE95-401C-8137-A13E88DC7261}" srcId="{A26D0332-BED7-45FB-AAC7-EF8C305E4CF7}" destId="{1C9EB19A-53F9-46DA-B357-0B9585D8DFF2}" srcOrd="3" destOrd="0" parTransId="{0E14911C-9B73-4157-BC10-79F611842E0C}" sibTransId="{6BAD97FA-7555-40C1-A217-55E9F7F19EAF}"/>
    <dgm:cxn modelId="{F1C0E874-EA27-4E4B-9E8F-8C50CC903CD3}" type="presOf" srcId="{1C9EB19A-53F9-46DA-B357-0B9585D8DFF2}" destId="{197C22A3-CFF5-457D-99C9-BF58F73A61BE}" srcOrd="0" destOrd="0" presId="urn:microsoft.com/office/officeart/2005/8/layout/cycle2"/>
    <dgm:cxn modelId="{322227E9-FB84-4D2C-A873-59AA54D8642A}" type="presOf" srcId="{3227D6CC-548A-4691-B7FA-92570CB2F225}" destId="{CB49EEFF-5032-4B07-9BE5-3F0F9B33BCDA}" srcOrd="0" destOrd="0" presId="urn:microsoft.com/office/officeart/2005/8/layout/cycle2"/>
    <dgm:cxn modelId="{95C77DF8-166E-4BFE-96AF-F0E48F48A5B8}" type="presOf" srcId="{88F6BBC5-CC0B-44FC-8F23-92741532E210}" destId="{2329E4EB-56B7-4926-9ECE-FBA9F57B38BB}" srcOrd="0" destOrd="0" presId="urn:microsoft.com/office/officeart/2005/8/layout/cycle2"/>
    <dgm:cxn modelId="{99DD6230-70D2-4C5B-80F0-E51B4F598ACF}" type="presOf" srcId="{BE717B69-4824-46A8-8937-ED51CCAE1A12}" destId="{32850C3B-F61B-4FFF-803A-933939854B7F}" srcOrd="1" destOrd="0" presId="urn:microsoft.com/office/officeart/2005/8/layout/cycle2"/>
    <dgm:cxn modelId="{40644F47-72EB-4026-8520-CE1B93CD4E8E}" srcId="{A26D0332-BED7-45FB-AAC7-EF8C305E4CF7}" destId="{88F6BBC5-CC0B-44FC-8F23-92741532E210}" srcOrd="2" destOrd="0" parTransId="{90C7E4C2-768D-4141-BF1F-DA8B1A000195}" sibTransId="{3227D6CC-548A-4691-B7FA-92570CB2F225}"/>
    <dgm:cxn modelId="{3C2A1584-A1E2-4927-87E0-12F446256DC1}" type="presOf" srcId="{6BAD97FA-7555-40C1-A217-55E9F7F19EAF}" destId="{DB2D8289-7CF9-49F7-9EA7-F1DD576C6EEB}" srcOrd="1" destOrd="0" presId="urn:microsoft.com/office/officeart/2005/8/layout/cycle2"/>
    <dgm:cxn modelId="{3108774C-F0D6-414F-9094-D15860867512}" type="presOf" srcId="{65ADF6BD-FB0A-4418-B102-33B5D89471EA}" destId="{C06CE836-6BC9-4880-A52E-B13F43C95E3C}" srcOrd="0" destOrd="0" presId="urn:microsoft.com/office/officeart/2005/8/layout/cycle2"/>
    <dgm:cxn modelId="{350EAC23-5C75-4B45-A749-6F53894D8860}" srcId="{A26D0332-BED7-45FB-AAC7-EF8C305E4CF7}" destId="{DC96447C-86D5-4388-B2EA-B979CC3098B0}" srcOrd="1" destOrd="0" parTransId="{F5A1C914-FD71-487A-9511-A13541B37E4B}" sibTransId="{A1501053-FCAB-4577-BC86-DD7F61E45F28}"/>
    <dgm:cxn modelId="{2A406FA5-26A1-447D-9904-22A0CBA33E3C}" type="presOf" srcId="{525C1697-FE18-4D9D-B203-BC8EFA1E1011}" destId="{12AFFA58-E1AB-4E1F-80FD-963FD5367698}" srcOrd="1" destOrd="0" presId="urn:microsoft.com/office/officeart/2005/8/layout/cycle2"/>
    <dgm:cxn modelId="{8FBF7924-57E1-4762-8EE9-C52FA4BF6F3B}" type="presOf" srcId="{BE717B69-4824-46A8-8937-ED51CCAE1A12}" destId="{502632DA-7450-413F-ABB8-5890DD945564}" srcOrd="0" destOrd="0" presId="urn:microsoft.com/office/officeart/2005/8/layout/cycle2"/>
    <dgm:cxn modelId="{48F97686-843C-4BC8-9C09-BDD6FA76C3A2}" type="presOf" srcId="{DC96447C-86D5-4388-B2EA-B979CC3098B0}" destId="{0C16E6FE-58E0-4D8B-94C6-DBE1C2941F28}" srcOrd="0" destOrd="0" presId="urn:microsoft.com/office/officeart/2005/8/layout/cycle2"/>
    <dgm:cxn modelId="{CBBF78DD-F3DB-4D2D-A423-F7610DC31EEA}" type="presOf" srcId="{A26D0332-BED7-45FB-AAC7-EF8C305E4CF7}" destId="{CB46988A-7762-41E0-9210-B91E2E19DC3A}" srcOrd="0" destOrd="0" presId="urn:microsoft.com/office/officeart/2005/8/layout/cycle2"/>
    <dgm:cxn modelId="{BD6938D6-2C4E-4C2C-9223-76B2F0974B6E}" type="presOf" srcId="{6BAD97FA-7555-40C1-A217-55E9F7F19EAF}" destId="{CD994784-AF6A-4521-943C-DF1888CEAF0F}" srcOrd="0" destOrd="0" presId="urn:microsoft.com/office/officeart/2005/8/layout/cycle2"/>
    <dgm:cxn modelId="{D3902FD1-FF4C-4D3D-8AE3-CA7B82F4C4A0}" type="presOf" srcId="{D5E223D5-1C1D-4D2D-9CE2-330CEFFCAA5C}" destId="{218ED2D1-BFD3-4183-9B1C-9E685A093A11}" srcOrd="0" destOrd="0" presId="urn:microsoft.com/office/officeart/2005/8/layout/cycle2"/>
    <dgm:cxn modelId="{0D85FBBA-363F-4D8A-A2DE-C3BFA853055A}" srcId="{A26D0332-BED7-45FB-AAC7-EF8C305E4CF7}" destId="{65ADF6BD-FB0A-4418-B102-33B5D89471EA}" srcOrd="0" destOrd="0" parTransId="{60E32AC5-25B1-4D55-BBE7-52DCF42BC8F6}" sibTransId="{BE717B69-4824-46A8-8937-ED51CCAE1A12}"/>
    <dgm:cxn modelId="{A0EFFC24-A11C-4714-9299-FDB7762F420E}" type="presOf" srcId="{525C1697-FE18-4D9D-B203-BC8EFA1E1011}" destId="{3769E9DA-0DE4-4E06-B611-CE376CF5760B}" srcOrd="0" destOrd="0" presId="urn:microsoft.com/office/officeart/2005/8/layout/cycle2"/>
    <dgm:cxn modelId="{FDD89425-7D55-45F0-81A4-E83A8905A140}" type="presOf" srcId="{A1501053-FCAB-4577-BC86-DD7F61E45F28}" destId="{4B8C12D6-DEE3-4B1F-8D0A-9A625B4A1CBF}" srcOrd="1" destOrd="0" presId="urn:microsoft.com/office/officeart/2005/8/layout/cycle2"/>
    <dgm:cxn modelId="{D880C9F0-2D12-4F9E-98EF-3F50A5DEB959}" type="presOf" srcId="{A1501053-FCAB-4577-BC86-DD7F61E45F28}" destId="{AE763547-1D17-4995-BF9C-D1836BE6EA25}" srcOrd="0" destOrd="0" presId="urn:microsoft.com/office/officeart/2005/8/layout/cycle2"/>
    <dgm:cxn modelId="{3CE6CE54-8254-4A7E-B8CE-375EFB67DDC6}" type="presParOf" srcId="{CB46988A-7762-41E0-9210-B91E2E19DC3A}" destId="{C06CE836-6BC9-4880-A52E-B13F43C95E3C}" srcOrd="0" destOrd="0" presId="urn:microsoft.com/office/officeart/2005/8/layout/cycle2"/>
    <dgm:cxn modelId="{8D346DE2-A766-40C4-8EE4-369A7605FDFF}" type="presParOf" srcId="{CB46988A-7762-41E0-9210-B91E2E19DC3A}" destId="{502632DA-7450-413F-ABB8-5890DD945564}" srcOrd="1" destOrd="0" presId="urn:microsoft.com/office/officeart/2005/8/layout/cycle2"/>
    <dgm:cxn modelId="{77E62F7C-5DFA-4C08-912A-4DAC865F69D8}" type="presParOf" srcId="{502632DA-7450-413F-ABB8-5890DD945564}" destId="{32850C3B-F61B-4FFF-803A-933939854B7F}" srcOrd="0" destOrd="0" presId="urn:microsoft.com/office/officeart/2005/8/layout/cycle2"/>
    <dgm:cxn modelId="{02306532-A34D-430D-BBA3-5BC7F3CC2BF0}" type="presParOf" srcId="{CB46988A-7762-41E0-9210-B91E2E19DC3A}" destId="{0C16E6FE-58E0-4D8B-94C6-DBE1C2941F28}" srcOrd="2" destOrd="0" presId="urn:microsoft.com/office/officeart/2005/8/layout/cycle2"/>
    <dgm:cxn modelId="{952FE167-3DF3-4ED4-92AA-873EF250C4BB}" type="presParOf" srcId="{CB46988A-7762-41E0-9210-B91E2E19DC3A}" destId="{AE763547-1D17-4995-BF9C-D1836BE6EA25}" srcOrd="3" destOrd="0" presId="urn:microsoft.com/office/officeart/2005/8/layout/cycle2"/>
    <dgm:cxn modelId="{F943543A-6EE0-42AB-BC6A-678778123E11}" type="presParOf" srcId="{AE763547-1D17-4995-BF9C-D1836BE6EA25}" destId="{4B8C12D6-DEE3-4B1F-8D0A-9A625B4A1CBF}" srcOrd="0" destOrd="0" presId="urn:microsoft.com/office/officeart/2005/8/layout/cycle2"/>
    <dgm:cxn modelId="{7D435FEE-FC53-4FB4-87B7-2E34DA093DB1}" type="presParOf" srcId="{CB46988A-7762-41E0-9210-B91E2E19DC3A}" destId="{2329E4EB-56B7-4926-9ECE-FBA9F57B38BB}" srcOrd="4" destOrd="0" presId="urn:microsoft.com/office/officeart/2005/8/layout/cycle2"/>
    <dgm:cxn modelId="{88C52F0D-E1FC-41BC-8AEB-DBD116527063}" type="presParOf" srcId="{CB46988A-7762-41E0-9210-B91E2E19DC3A}" destId="{CB49EEFF-5032-4B07-9BE5-3F0F9B33BCDA}" srcOrd="5" destOrd="0" presId="urn:microsoft.com/office/officeart/2005/8/layout/cycle2"/>
    <dgm:cxn modelId="{6745F178-7BAD-4319-9122-4681F25708CE}" type="presParOf" srcId="{CB49EEFF-5032-4B07-9BE5-3F0F9B33BCDA}" destId="{A7039A65-9B9B-4F8B-879C-10B69E5CC97D}" srcOrd="0" destOrd="0" presId="urn:microsoft.com/office/officeart/2005/8/layout/cycle2"/>
    <dgm:cxn modelId="{903A4315-CB96-4CF2-B7DE-F5F40FBC21B8}" type="presParOf" srcId="{CB46988A-7762-41E0-9210-B91E2E19DC3A}" destId="{197C22A3-CFF5-457D-99C9-BF58F73A61BE}" srcOrd="6" destOrd="0" presId="urn:microsoft.com/office/officeart/2005/8/layout/cycle2"/>
    <dgm:cxn modelId="{B915465B-29AC-4AF2-846C-1E4588C4A981}" type="presParOf" srcId="{CB46988A-7762-41E0-9210-B91E2E19DC3A}" destId="{CD994784-AF6A-4521-943C-DF1888CEAF0F}" srcOrd="7" destOrd="0" presId="urn:microsoft.com/office/officeart/2005/8/layout/cycle2"/>
    <dgm:cxn modelId="{1FA9886C-0D02-42BE-BD69-EC58BC239589}" type="presParOf" srcId="{CD994784-AF6A-4521-943C-DF1888CEAF0F}" destId="{DB2D8289-7CF9-49F7-9EA7-F1DD576C6EEB}" srcOrd="0" destOrd="0" presId="urn:microsoft.com/office/officeart/2005/8/layout/cycle2"/>
    <dgm:cxn modelId="{6431BE1B-0500-47C4-9555-47ABE580E7EF}" type="presParOf" srcId="{CB46988A-7762-41E0-9210-B91E2E19DC3A}" destId="{218ED2D1-BFD3-4183-9B1C-9E685A093A11}" srcOrd="8" destOrd="0" presId="urn:microsoft.com/office/officeart/2005/8/layout/cycle2"/>
    <dgm:cxn modelId="{3B34BDA1-2AFA-4A41-B8EF-0326C3E64B53}" type="presParOf" srcId="{CB46988A-7762-41E0-9210-B91E2E19DC3A}" destId="{3769E9DA-0DE4-4E06-B611-CE376CF5760B}" srcOrd="9" destOrd="0" presId="urn:microsoft.com/office/officeart/2005/8/layout/cycle2"/>
    <dgm:cxn modelId="{C4C4FA34-8B1F-4EC7-A00E-95798E3128A5}" type="presParOf" srcId="{3769E9DA-0DE4-4E06-B611-CE376CF5760B}" destId="{12AFFA58-E1AB-4E1F-80FD-963FD536769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9E8231-8427-45F6-9526-E3892B270242}" type="doc">
      <dgm:prSet loTypeId="urn:microsoft.com/office/officeart/2005/8/layout/pList1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430EF81-7E3F-4281-844A-3700E4C12F7F}">
      <dgm:prSet phldrT="[Texto]" custT="1"/>
      <dgm:spPr/>
      <dgm:t>
        <a:bodyPr/>
        <a:lstStyle/>
        <a:p>
          <a:r>
            <a:rPr lang="es-CO" sz="1800" dirty="0" smtClean="0">
              <a:solidFill>
                <a:schemeClr val="bg1"/>
              </a:solidFill>
            </a:rPr>
            <a:t>EQUILIBRIO.</a:t>
          </a:r>
          <a:endParaRPr lang="es-CO" sz="1800" dirty="0">
            <a:solidFill>
              <a:schemeClr val="bg1"/>
            </a:solidFill>
          </a:endParaRPr>
        </a:p>
      </dgm:t>
    </dgm:pt>
    <dgm:pt modelId="{0DA314B0-DC79-45F7-A1EA-9EF4D0E79CC2}" type="parTrans" cxnId="{34FABE93-3A91-443A-A8C2-1C110C794D32}">
      <dgm:prSet/>
      <dgm:spPr/>
      <dgm:t>
        <a:bodyPr/>
        <a:lstStyle/>
        <a:p>
          <a:endParaRPr lang="es-CO"/>
        </a:p>
      </dgm:t>
    </dgm:pt>
    <dgm:pt modelId="{AC847CA0-50B6-4902-BF68-5F7DA384B61B}" type="sibTrans" cxnId="{34FABE93-3A91-443A-A8C2-1C110C794D32}">
      <dgm:prSet/>
      <dgm:spPr/>
      <dgm:t>
        <a:bodyPr/>
        <a:lstStyle/>
        <a:p>
          <a:endParaRPr lang="es-CO"/>
        </a:p>
      </dgm:t>
    </dgm:pt>
    <dgm:pt modelId="{F71FA129-D063-476D-AE74-7DB62D464FCD}">
      <dgm:prSet phldrT="[Texto]" custT="1"/>
      <dgm:spPr/>
      <dgm:t>
        <a:bodyPr/>
        <a:lstStyle/>
        <a:p>
          <a:r>
            <a:rPr lang="es-CO" sz="1800" dirty="0" smtClean="0">
              <a:solidFill>
                <a:schemeClr val="bg1"/>
              </a:solidFill>
              <a:latin typeface="Comic Sans MS" pitchFamily="66" charset="0"/>
            </a:rPr>
            <a:t>DESARROLLO</a:t>
          </a:r>
          <a:endParaRPr lang="es-CO" sz="1800" dirty="0">
            <a:solidFill>
              <a:schemeClr val="bg1"/>
            </a:solidFill>
            <a:latin typeface="Comic Sans MS" pitchFamily="66" charset="0"/>
          </a:endParaRPr>
        </a:p>
      </dgm:t>
    </dgm:pt>
    <dgm:pt modelId="{ADBD208A-50EE-4485-8397-F51976621444}" type="parTrans" cxnId="{061714E6-3B3B-4860-9DF1-BA53A9692E7F}">
      <dgm:prSet/>
      <dgm:spPr/>
      <dgm:t>
        <a:bodyPr/>
        <a:lstStyle/>
        <a:p>
          <a:endParaRPr lang="es-CO"/>
        </a:p>
      </dgm:t>
    </dgm:pt>
    <dgm:pt modelId="{C0FF3FDA-BE1A-4D75-99E6-13909E396B0C}" type="sibTrans" cxnId="{061714E6-3B3B-4860-9DF1-BA53A9692E7F}">
      <dgm:prSet/>
      <dgm:spPr/>
      <dgm:t>
        <a:bodyPr/>
        <a:lstStyle/>
        <a:p>
          <a:endParaRPr lang="es-CO"/>
        </a:p>
      </dgm:t>
    </dgm:pt>
    <dgm:pt modelId="{0976BF29-01AB-4CAD-AF06-60C1C50DD2BB}">
      <dgm:prSet phldrT="[Texto]" custT="1"/>
      <dgm:spPr/>
      <dgm:t>
        <a:bodyPr/>
        <a:lstStyle/>
        <a:p>
          <a:r>
            <a:rPr lang="es-CO" sz="1800" dirty="0" smtClean="0">
              <a:solidFill>
                <a:schemeClr val="bg1"/>
              </a:solidFill>
            </a:rPr>
            <a:t>MUSCULOS</a:t>
          </a:r>
          <a:endParaRPr lang="es-CO" sz="1800" dirty="0">
            <a:solidFill>
              <a:schemeClr val="bg1"/>
            </a:solidFill>
          </a:endParaRPr>
        </a:p>
      </dgm:t>
    </dgm:pt>
    <dgm:pt modelId="{05C4CE2A-A6E7-4A18-89C0-7561EF982E22}" type="parTrans" cxnId="{0B6D580F-C486-4D7F-94AC-5C6091B9A1EE}">
      <dgm:prSet/>
      <dgm:spPr/>
      <dgm:t>
        <a:bodyPr/>
        <a:lstStyle/>
        <a:p>
          <a:endParaRPr lang="es-CO"/>
        </a:p>
      </dgm:t>
    </dgm:pt>
    <dgm:pt modelId="{F1D409BF-B416-4409-8F0E-474F6923846A}" type="sibTrans" cxnId="{0B6D580F-C486-4D7F-94AC-5C6091B9A1EE}">
      <dgm:prSet/>
      <dgm:spPr/>
      <dgm:t>
        <a:bodyPr/>
        <a:lstStyle/>
        <a:p>
          <a:endParaRPr lang="es-CO"/>
        </a:p>
      </dgm:t>
    </dgm:pt>
    <dgm:pt modelId="{F8980B25-3BA3-422B-99F2-079AC98F5CD6}">
      <dgm:prSet phldrT="[Texto]" custT="1"/>
      <dgm:spPr/>
      <dgm:t>
        <a:bodyPr/>
        <a:lstStyle/>
        <a:p>
          <a:r>
            <a:rPr lang="es-CO" sz="1800" dirty="0" smtClean="0">
              <a:solidFill>
                <a:schemeClr val="bg1"/>
              </a:solidFill>
            </a:rPr>
            <a:t>MOVIMIENTOS</a:t>
          </a:r>
          <a:endParaRPr lang="es-CO" sz="1800" dirty="0">
            <a:solidFill>
              <a:schemeClr val="bg1"/>
            </a:solidFill>
          </a:endParaRPr>
        </a:p>
      </dgm:t>
    </dgm:pt>
    <dgm:pt modelId="{E3B61A0C-B64B-48D6-8729-F9572137E016}" type="parTrans" cxnId="{FE8D635F-B968-419D-964A-317C1570AF04}">
      <dgm:prSet/>
      <dgm:spPr/>
      <dgm:t>
        <a:bodyPr/>
        <a:lstStyle/>
        <a:p>
          <a:endParaRPr lang="es-CO"/>
        </a:p>
      </dgm:t>
    </dgm:pt>
    <dgm:pt modelId="{652CC54C-A101-4D84-9DB7-BB22C0090C65}" type="sibTrans" cxnId="{FE8D635F-B968-419D-964A-317C1570AF04}">
      <dgm:prSet/>
      <dgm:spPr/>
      <dgm:t>
        <a:bodyPr/>
        <a:lstStyle/>
        <a:p>
          <a:endParaRPr lang="es-CO"/>
        </a:p>
      </dgm:t>
    </dgm:pt>
    <dgm:pt modelId="{38E14105-66E2-4030-A7E7-B566E697D82D}" type="pres">
      <dgm:prSet presAssocID="{FE9E8231-8427-45F6-9526-E3892B27024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BD8365E-8B33-4AE2-9EC6-01236CB8C56C}" type="pres">
      <dgm:prSet presAssocID="{6430EF81-7E3F-4281-844A-3700E4C12F7F}" presName="compNode" presStyleCnt="0"/>
      <dgm:spPr/>
    </dgm:pt>
    <dgm:pt modelId="{FF083E7D-FF99-4994-81FF-2FCE8695EC71}" type="pres">
      <dgm:prSet presAssocID="{6430EF81-7E3F-4281-844A-3700E4C12F7F}" presName="pictRect" presStyleLbl="node1" presStyleIdx="0" presStyleCnt="4" custScaleX="114611" custScaleY="118938" custLinFactNeighborX="-57759" custLinFactNeighborY="-115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F417391-B83C-48CE-8546-EAFB793ABC7C}" type="pres">
      <dgm:prSet presAssocID="{6430EF81-7E3F-4281-844A-3700E4C12F7F}" presName="textRect" presStyleLbl="revTx" presStyleIdx="0" presStyleCnt="4" custLinFactY="-49119" custLinFactNeighborX="60305" custLinFactNeighborY="-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4C3C67F-B2F9-46C1-B157-C4B6A9A5EC33}" type="pres">
      <dgm:prSet presAssocID="{AC847CA0-50B6-4902-BF68-5F7DA384B61B}" presName="sibTrans" presStyleLbl="sibTrans2D1" presStyleIdx="0" presStyleCnt="0"/>
      <dgm:spPr/>
      <dgm:t>
        <a:bodyPr/>
        <a:lstStyle/>
        <a:p>
          <a:endParaRPr lang="es-CO"/>
        </a:p>
      </dgm:t>
    </dgm:pt>
    <dgm:pt modelId="{B7CFD3E1-3F8A-4EDA-AE66-FB374F703064}" type="pres">
      <dgm:prSet presAssocID="{F71FA129-D063-476D-AE74-7DB62D464FCD}" presName="compNode" presStyleCnt="0"/>
      <dgm:spPr/>
    </dgm:pt>
    <dgm:pt modelId="{DF425FF3-06F0-46FC-BCD0-FFD4EC401FB8}" type="pres">
      <dgm:prSet presAssocID="{F71FA129-D063-476D-AE74-7DB62D464FCD}" presName="pictRect" presStyleLbl="node1" presStyleIdx="1" presStyleCnt="4" custScaleX="107163" custScaleY="122971" custLinFactX="-98183" custLinFactY="100000" custLinFactNeighborX="-100000" custLinFactNeighborY="11820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A6C11FC-43FF-4BBD-BC05-A8BF31AFA9F5}" type="pres">
      <dgm:prSet presAssocID="{F71FA129-D063-476D-AE74-7DB62D464FCD}" presName="textRect" presStyleLbl="revTx" presStyleIdx="1" presStyleCnt="4" custScaleX="130423" custLinFactY="100000" custLinFactNeighborX="-82079" custLinFactNeighborY="16578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CBB3E25-019D-4FF1-85C0-CE12B8E95997}" type="pres">
      <dgm:prSet presAssocID="{C0FF3FDA-BE1A-4D75-99E6-13909E396B0C}" presName="sibTrans" presStyleLbl="sibTrans2D1" presStyleIdx="0" presStyleCnt="0"/>
      <dgm:spPr/>
      <dgm:t>
        <a:bodyPr/>
        <a:lstStyle/>
        <a:p>
          <a:endParaRPr lang="es-CO"/>
        </a:p>
      </dgm:t>
    </dgm:pt>
    <dgm:pt modelId="{153455EB-B095-4252-93EB-1006AE3759D3}" type="pres">
      <dgm:prSet presAssocID="{0976BF29-01AB-4CAD-AF06-60C1C50DD2BB}" presName="compNode" presStyleCnt="0"/>
      <dgm:spPr/>
    </dgm:pt>
    <dgm:pt modelId="{5CB426C6-E351-479B-B724-20443CCCEEA3}" type="pres">
      <dgm:prSet presAssocID="{0976BF29-01AB-4CAD-AF06-60C1C50DD2BB}" presName="pictRect" presStyleLbl="node1" presStyleIdx="2" presStyleCnt="4" custScaleX="108378" custScaleY="120316" custLinFactNeighborX="-51168" custLinFactNeighborY="525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F0D4342-FC3D-4A7F-BBE7-21CBDE1B0E54}" type="pres">
      <dgm:prSet presAssocID="{0976BF29-01AB-4CAD-AF06-60C1C50DD2BB}" presName="textRect" presStyleLbl="revTx" presStyleIdx="2" presStyleCnt="4" custLinFactY="-38495" custLinFactNeighborX="65833" custLinFactNeighborY="-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EE4ACE1-3472-4C8B-90DF-F22E1957BE54}" type="pres">
      <dgm:prSet presAssocID="{F1D409BF-B416-4409-8F0E-474F6923846A}" presName="sibTrans" presStyleLbl="sibTrans2D1" presStyleIdx="0" presStyleCnt="0"/>
      <dgm:spPr/>
      <dgm:t>
        <a:bodyPr/>
        <a:lstStyle/>
        <a:p>
          <a:endParaRPr lang="es-CO"/>
        </a:p>
      </dgm:t>
    </dgm:pt>
    <dgm:pt modelId="{D3423070-2790-42A2-AE33-5A298FE5A42A}" type="pres">
      <dgm:prSet presAssocID="{F8980B25-3BA3-422B-99F2-079AC98F5CD6}" presName="compNode" presStyleCnt="0"/>
      <dgm:spPr/>
    </dgm:pt>
    <dgm:pt modelId="{8C77C84F-8194-4A73-AB15-9E0A474F29D5}" type="pres">
      <dgm:prSet presAssocID="{F8980B25-3BA3-422B-99F2-079AC98F5CD6}" presName="pictRect" presStyleLbl="node1" presStyleIdx="3" presStyleCnt="4" custScaleX="121975" custScaleY="122130" custLinFactNeighborX="71436" custLinFactNeighborY="3836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0ABFA09B-5F02-4492-BE51-D19063076F62}" type="pres">
      <dgm:prSet presAssocID="{F8980B25-3BA3-422B-99F2-079AC98F5CD6}" presName="textRect" presStyleLbl="revTx" presStyleIdx="3" presStyleCnt="4" custScaleX="116815" custLinFactX="90046" custLinFactNeighborX="100000" custLinFactNeighborY="-5617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1BC05055-6BD0-4F95-B8F1-F3D703782948}" type="presOf" srcId="{0976BF29-01AB-4CAD-AF06-60C1C50DD2BB}" destId="{3F0D4342-FC3D-4A7F-BBE7-21CBDE1B0E54}" srcOrd="0" destOrd="0" presId="urn:microsoft.com/office/officeart/2005/8/layout/pList1#1"/>
    <dgm:cxn modelId="{34FABE93-3A91-443A-A8C2-1C110C794D32}" srcId="{FE9E8231-8427-45F6-9526-E3892B270242}" destId="{6430EF81-7E3F-4281-844A-3700E4C12F7F}" srcOrd="0" destOrd="0" parTransId="{0DA314B0-DC79-45F7-A1EA-9EF4D0E79CC2}" sibTransId="{AC847CA0-50B6-4902-BF68-5F7DA384B61B}"/>
    <dgm:cxn modelId="{9FE6FB52-CF5A-4B8D-81A8-4DC62AC6FDF2}" type="presOf" srcId="{AC847CA0-50B6-4902-BF68-5F7DA384B61B}" destId="{34C3C67F-B2F9-46C1-B157-C4B6A9A5EC33}" srcOrd="0" destOrd="0" presId="urn:microsoft.com/office/officeart/2005/8/layout/pList1#1"/>
    <dgm:cxn modelId="{AF6BBE43-E9F6-4AEB-AEC1-4FB11D237CFB}" type="presOf" srcId="{FE9E8231-8427-45F6-9526-E3892B270242}" destId="{38E14105-66E2-4030-A7E7-B566E697D82D}" srcOrd="0" destOrd="0" presId="urn:microsoft.com/office/officeart/2005/8/layout/pList1#1"/>
    <dgm:cxn modelId="{4A0271BB-F0EE-4B44-BC57-00A1AF0BCB48}" type="presOf" srcId="{F8980B25-3BA3-422B-99F2-079AC98F5CD6}" destId="{0ABFA09B-5F02-4492-BE51-D19063076F62}" srcOrd="0" destOrd="0" presId="urn:microsoft.com/office/officeart/2005/8/layout/pList1#1"/>
    <dgm:cxn modelId="{061714E6-3B3B-4860-9DF1-BA53A9692E7F}" srcId="{FE9E8231-8427-45F6-9526-E3892B270242}" destId="{F71FA129-D063-476D-AE74-7DB62D464FCD}" srcOrd="1" destOrd="0" parTransId="{ADBD208A-50EE-4485-8397-F51976621444}" sibTransId="{C0FF3FDA-BE1A-4D75-99E6-13909E396B0C}"/>
    <dgm:cxn modelId="{3248D869-C63D-4DEC-B4AF-90CAA9825857}" type="presOf" srcId="{C0FF3FDA-BE1A-4D75-99E6-13909E396B0C}" destId="{BCBB3E25-019D-4FF1-85C0-CE12B8E95997}" srcOrd="0" destOrd="0" presId="urn:microsoft.com/office/officeart/2005/8/layout/pList1#1"/>
    <dgm:cxn modelId="{0B6D580F-C486-4D7F-94AC-5C6091B9A1EE}" srcId="{FE9E8231-8427-45F6-9526-E3892B270242}" destId="{0976BF29-01AB-4CAD-AF06-60C1C50DD2BB}" srcOrd="2" destOrd="0" parTransId="{05C4CE2A-A6E7-4A18-89C0-7561EF982E22}" sibTransId="{F1D409BF-B416-4409-8F0E-474F6923846A}"/>
    <dgm:cxn modelId="{7554E583-E237-45E9-A041-E472EB70D1C8}" type="presOf" srcId="{F1D409BF-B416-4409-8F0E-474F6923846A}" destId="{0EE4ACE1-3472-4C8B-90DF-F22E1957BE54}" srcOrd="0" destOrd="0" presId="urn:microsoft.com/office/officeart/2005/8/layout/pList1#1"/>
    <dgm:cxn modelId="{FB687324-9881-415F-9336-DB0F9DB8E144}" type="presOf" srcId="{6430EF81-7E3F-4281-844A-3700E4C12F7F}" destId="{AF417391-B83C-48CE-8546-EAFB793ABC7C}" srcOrd="0" destOrd="0" presId="urn:microsoft.com/office/officeart/2005/8/layout/pList1#1"/>
    <dgm:cxn modelId="{02ED2F68-2858-4DC4-8A4C-E61A422767A6}" type="presOf" srcId="{F71FA129-D063-476D-AE74-7DB62D464FCD}" destId="{0A6C11FC-43FF-4BBD-BC05-A8BF31AFA9F5}" srcOrd="0" destOrd="0" presId="urn:microsoft.com/office/officeart/2005/8/layout/pList1#1"/>
    <dgm:cxn modelId="{FE8D635F-B968-419D-964A-317C1570AF04}" srcId="{FE9E8231-8427-45F6-9526-E3892B270242}" destId="{F8980B25-3BA3-422B-99F2-079AC98F5CD6}" srcOrd="3" destOrd="0" parTransId="{E3B61A0C-B64B-48D6-8729-F9572137E016}" sibTransId="{652CC54C-A101-4D84-9DB7-BB22C0090C65}"/>
    <dgm:cxn modelId="{1D44F600-5080-4340-ACD4-E05498FC92EE}" type="presParOf" srcId="{38E14105-66E2-4030-A7E7-B566E697D82D}" destId="{2BD8365E-8B33-4AE2-9EC6-01236CB8C56C}" srcOrd="0" destOrd="0" presId="urn:microsoft.com/office/officeart/2005/8/layout/pList1#1"/>
    <dgm:cxn modelId="{857E661C-DB25-4704-A96B-ED6706D5E26A}" type="presParOf" srcId="{2BD8365E-8B33-4AE2-9EC6-01236CB8C56C}" destId="{FF083E7D-FF99-4994-81FF-2FCE8695EC71}" srcOrd="0" destOrd="0" presId="urn:microsoft.com/office/officeart/2005/8/layout/pList1#1"/>
    <dgm:cxn modelId="{FD2ADBED-73A4-4D9B-B8DB-C740E32691CD}" type="presParOf" srcId="{2BD8365E-8B33-4AE2-9EC6-01236CB8C56C}" destId="{AF417391-B83C-48CE-8546-EAFB793ABC7C}" srcOrd="1" destOrd="0" presId="urn:microsoft.com/office/officeart/2005/8/layout/pList1#1"/>
    <dgm:cxn modelId="{3B06CBA5-9CCB-4FBB-B15B-7EFEA626905B}" type="presParOf" srcId="{38E14105-66E2-4030-A7E7-B566E697D82D}" destId="{34C3C67F-B2F9-46C1-B157-C4B6A9A5EC33}" srcOrd="1" destOrd="0" presId="urn:microsoft.com/office/officeart/2005/8/layout/pList1#1"/>
    <dgm:cxn modelId="{A5180A6D-4C3B-4E4E-A3DA-F278B94F1C46}" type="presParOf" srcId="{38E14105-66E2-4030-A7E7-B566E697D82D}" destId="{B7CFD3E1-3F8A-4EDA-AE66-FB374F703064}" srcOrd="2" destOrd="0" presId="urn:microsoft.com/office/officeart/2005/8/layout/pList1#1"/>
    <dgm:cxn modelId="{1D72EDA5-3A8B-4D5A-A95A-33A37FF997CC}" type="presParOf" srcId="{B7CFD3E1-3F8A-4EDA-AE66-FB374F703064}" destId="{DF425FF3-06F0-46FC-BCD0-FFD4EC401FB8}" srcOrd="0" destOrd="0" presId="urn:microsoft.com/office/officeart/2005/8/layout/pList1#1"/>
    <dgm:cxn modelId="{F4620586-EB15-41DC-848E-49E13CB1C7FC}" type="presParOf" srcId="{B7CFD3E1-3F8A-4EDA-AE66-FB374F703064}" destId="{0A6C11FC-43FF-4BBD-BC05-A8BF31AFA9F5}" srcOrd="1" destOrd="0" presId="urn:microsoft.com/office/officeart/2005/8/layout/pList1#1"/>
    <dgm:cxn modelId="{23618959-60DE-4E55-B8AE-203BB8032E86}" type="presParOf" srcId="{38E14105-66E2-4030-A7E7-B566E697D82D}" destId="{BCBB3E25-019D-4FF1-85C0-CE12B8E95997}" srcOrd="3" destOrd="0" presId="urn:microsoft.com/office/officeart/2005/8/layout/pList1#1"/>
    <dgm:cxn modelId="{7EA0286F-D503-47E3-957D-45844DD88BA0}" type="presParOf" srcId="{38E14105-66E2-4030-A7E7-B566E697D82D}" destId="{153455EB-B095-4252-93EB-1006AE3759D3}" srcOrd="4" destOrd="0" presId="urn:microsoft.com/office/officeart/2005/8/layout/pList1#1"/>
    <dgm:cxn modelId="{E7878E59-7A59-4411-A733-5FF90313593C}" type="presParOf" srcId="{153455EB-B095-4252-93EB-1006AE3759D3}" destId="{5CB426C6-E351-479B-B724-20443CCCEEA3}" srcOrd="0" destOrd="0" presId="urn:microsoft.com/office/officeart/2005/8/layout/pList1#1"/>
    <dgm:cxn modelId="{44F5CAE8-354F-4637-940C-5ACC2F9B592B}" type="presParOf" srcId="{153455EB-B095-4252-93EB-1006AE3759D3}" destId="{3F0D4342-FC3D-4A7F-BBE7-21CBDE1B0E54}" srcOrd="1" destOrd="0" presId="urn:microsoft.com/office/officeart/2005/8/layout/pList1#1"/>
    <dgm:cxn modelId="{905B633C-4A24-4279-B44E-AEF6939E2E7E}" type="presParOf" srcId="{38E14105-66E2-4030-A7E7-B566E697D82D}" destId="{0EE4ACE1-3472-4C8B-90DF-F22E1957BE54}" srcOrd="5" destOrd="0" presId="urn:microsoft.com/office/officeart/2005/8/layout/pList1#1"/>
    <dgm:cxn modelId="{ED160926-DDEE-4DEC-9898-887A55B67DB1}" type="presParOf" srcId="{38E14105-66E2-4030-A7E7-B566E697D82D}" destId="{D3423070-2790-42A2-AE33-5A298FE5A42A}" srcOrd="6" destOrd="0" presId="urn:microsoft.com/office/officeart/2005/8/layout/pList1#1"/>
    <dgm:cxn modelId="{A479E144-1620-4AB0-80FE-5D2352CC6523}" type="presParOf" srcId="{D3423070-2790-42A2-AE33-5A298FE5A42A}" destId="{8C77C84F-8194-4A73-AB15-9E0A474F29D5}" srcOrd="0" destOrd="0" presId="urn:microsoft.com/office/officeart/2005/8/layout/pList1#1"/>
    <dgm:cxn modelId="{1A47C836-4CB5-4162-A128-FBE7D18475F5}" type="presParOf" srcId="{D3423070-2790-42A2-AE33-5A298FE5A42A}" destId="{0ABFA09B-5F02-4492-BE51-D19063076F62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6CE836-6BC9-4880-A52E-B13F43C95E3C}">
      <dsp:nvSpPr>
        <dsp:cNvPr id="0" name=""/>
        <dsp:cNvSpPr/>
      </dsp:nvSpPr>
      <dsp:spPr>
        <a:xfrm>
          <a:off x="2414031" y="-197578"/>
          <a:ext cx="3069961" cy="1679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Toma conciencia de los buenos y los malos amigos.</a:t>
          </a:r>
          <a:endParaRPr lang="es-CO" sz="2400" kern="1200" dirty="0"/>
        </a:p>
      </dsp:txBody>
      <dsp:txXfrm>
        <a:off x="2863616" y="48344"/>
        <a:ext cx="2170791" cy="1187415"/>
      </dsp:txXfrm>
    </dsp:sp>
    <dsp:sp modelId="{502632DA-7450-413F-ABB8-5890DD945564}">
      <dsp:nvSpPr>
        <dsp:cNvPr id="0" name=""/>
        <dsp:cNvSpPr/>
      </dsp:nvSpPr>
      <dsp:spPr>
        <a:xfrm rot="1234962">
          <a:off x="5281327" y="921015"/>
          <a:ext cx="187435" cy="5131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200" kern="1200"/>
        </a:p>
      </dsp:txBody>
      <dsp:txXfrm>
        <a:off x="5283122" y="1013753"/>
        <a:ext cx="131205" cy="307865"/>
      </dsp:txXfrm>
    </dsp:sp>
    <dsp:sp modelId="{0C16E6FE-58E0-4D8B-94C6-DBE1C2941F28}">
      <dsp:nvSpPr>
        <dsp:cNvPr id="0" name=""/>
        <dsp:cNvSpPr/>
      </dsp:nvSpPr>
      <dsp:spPr>
        <a:xfrm>
          <a:off x="5342244" y="801683"/>
          <a:ext cx="2873125" cy="18060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Controla más su cuerpo, sus sentimientos y su conducta</a:t>
          </a:r>
          <a:endParaRPr lang="es-CO" sz="2400" kern="1200" dirty="0"/>
        </a:p>
      </dsp:txBody>
      <dsp:txXfrm>
        <a:off x="5763003" y="1066178"/>
        <a:ext cx="2031607" cy="1277095"/>
      </dsp:txXfrm>
    </dsp:sp>
    <dsp:sp modelId="{AE763547-1D17-4995-BF9C-D1836BE6EA25}">
      <dsp:nvSpPr>
        <dsp:cNvPr id="0" name=""/>
        <dsp:cNvSpPr/>
      </dsp:nvSpPr>
      <dsp:spPr>
        <a:xfrm rot="6465826">
          <a:off x="6164814" y="2702947"/>
          <a:ext cx="424006" cy="5131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200" kern="1200"/>
        </a:p>
      </dsp:txBody>
      <dsp:txXfrm rot="10800000">
        <a:off x="6247819" y="2745000"/>
        <a:ext cx="296804" cy="307865"/>
      </dsp:txXfrm>
    </dsp:sp>
    <dsp:sp modelId="{2329E4EB-56B7-4926-9ECE-FBA9F57B38BB}">
      <dsp:nvSpPr>
        <dsp:cNvPr id="0" name=""/>
        <dsp:cNvSpPr/>
      </dsp:nvSpPr>
      <dsp:spPr>
        <a:xfrm>
          <a:off x="4536308" y="3341704"/>
          <a:ext cx="2949065" cy="15203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Es más independiente.</a:t>
          </a:r>
          <a:endParaRPr lang="es-CO" sz="2400" kern="1200" dirty="0"/>
        </a:p>
      </dsp:txBody>
      <dsp:txXfrm>
        <a:off x="4968189" y="3564350"/>
        <a:ext cx="2085303" cy="1075032"/>
      </dsp:txXfrm>
    </dsp:sp>
    <dsp:sp modelId="{CB49EEFF-5032-4B07-9BE5-3F0F9B33BCDA}">
      <dsp:nvSpPr>
        <dsp:cNvPr id="0" name=""/>
        <dsp:cNvSpPr/>
      </dsp:nvSpPr>
      <dsp:spPr>
        <a:xfrm rot="11017171">
          <a:off x="4172504" y="3737412"/>
          <a:ext cx="265186" cy="5131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200" kern="1200"/>
        </a:p>
      </dsp:txBody>
      <dsp:txXfrm rot="10800000">
        <a:off x="4251981" y="3842545"/>
        <a:ext cx="185630" cy="307865"/>
      </dsp:txXfrm>
    </dsp:sp>
    <dsp:sp modelId="{197C22A3-CFF5-457D-99C9-BF58F73A61BE}">
      <dsp:nvSpPr>
        <dsp:cNvPr id="0" name=""/>
        <dsp:cNvSpPr/>
      </dsp:nvSpPr>
      <dsp:spPr>
        <a:xfrm>
          <a:off x="434894" y="2786087"/>
          <a:ext cx="3623192" cy="21553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Se da cuenta de que en casa no hace falta aparentar ya que lo quieren como es.</a:t>
          </a:r>
          <a:endParaRPr lang="es-CO" sz="2400" kern="1200" dirty="0"/>
        </a:p>
      </dsp:txBody>
      <dsp:txXfrm>
        <a:off x="965498" y="3101726"/>
        <a:ext cx="2561984" cy="1524040"/>
      </dsp:txXfrm>
    </dsp:sp>
    <dsp:sp modelId="{CD994784-AF6A-4521-943C-DF1888CEAF0F}">
      <dsp:nvSpPr>
        <dsp:cNvPr id="0" name=""/>
        <dsp:cNvSpPr/>
      </dsp:nvSpPr>
      <dsp:spPr>
        <a:xfrm rot="14770184">
          <a:off x="1414682" y="2207401"/>
          <a:ext cx="427088" cy="5131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200" kern="1200"/>
        </a:p>
      </dsp:txBody>
      <dsp:txXfrm rot="10800000">
        <a:off x="1504628" y="2368624"/>
        <a:ext cx="298962" cy="307865"/>
      </dsp:txXfrm>
    </dsp:sp>
    <dsp:sp modelId="{218ED2D1-BFD3-4183-9B1C-9E685A093A11}">
      <dsp:nvSpPr>
        <dsp:cNvPr id="0" name=""/>
        <dsp:cNvSpPr/>
      </dsp:nvSpPr>
      <dsp:spPr>
        <a:xfrm>
          <a:off x="0" y="500063"/>
          <a:ext cx="2238435" cy="1622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/>
            <a:t>Primer paso de madurez.</a:t>
          </a:r>
          <a:endParaRPr lang="es-CO" sz="2400" kern="1200" dirty="0"/>
        </a:p>
      </dsp:txBody>
      <dsp:txXfrm>
        <a:off x="327811" y="737736"/>
        <a:ext cx="1582813" cy="1147585"/>
      </dsp:txXfrm>
    </dsp:sp>
    <dsp:sp modelId="{3769E9DA-0DE4-4E06-B611-CE376CF5760B}">
      <dsp:nvSpPr>
        <dsp:cNvPr id="0" name=""/>
        <dsp:cNvSpPr/>
      </dsp:nvSpPr>
      <dsp:spPr>
        <a:xfrm rot="20801376">
          <a:off x="2259137" y="762294"/>
          <a:ext cx="194398" cy="5131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200" kern="1200"/>
        </a:p>
      </dsp:txBody>
      <dsp:txXfrm>
        <a:off x="2259920" y="871629"/>
        <a:ext cx="136079" cy="3078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83E7D-FF99-4994-81FF-2FCE8695EC71}">
      <dsp:nvSpPr>
        <dsp:cNvPr id="0" name=""/>
        <dsp:cNvSpPr/>
      </dsp:nvSpPr>
      <dsp:spPr>
        <a:xfrm>
          <a:off x="71437" y="2"/>
          <a:ext cx="1959231" cy="1400874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417391-B83C-48CE-8546-EAFB793ABC7C}">
      <dsp:nvSpPr>
        <dsp:cNvPr id="0" name=""/>
        <dsp:cNvSpPr/>
      </dsp:nvSpPr>
      <dsp:spPr>
        <a:xfrm>
          <a:off x="2214580" y="357189"/>
          <a:ext cx="1709461" cy="634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bg1"/>
              </a:solidFill>
            </a:rPr>
            <a:t>EQUILIBRIO.</a:t>
          </a:r>
          <a:endParaRPr lang="es-CO" sz="1800" kern="1200" dirty="0">
            <a:solidFill>
              <a:schemeClr val="bg1"/>
            </a:solidFill>
          </a:endParaRPr>
        </a:p>
      </dsp:txBody>
      <dsp:txXfrm>
        <a:off x="2214580" y="357189"/>
        <a:ext cx="1709461" cy="634210"/>
      </dsp:txXfrm>
    </dsp:sp>
    <dsp:sp modelId="{DF425FF3-06F0-46FC-BCD0-FFD4EC401FB8}">
      <dsp:nvSpPr>
        <dsp:cNvPr id="0" name=""/>
        <dsp:cNvSpPr/>
      </dsp:nvSpPr>
      <dsp:spPr>
        <a:xfrm>
          <a:off x="2" y="2571767"/>
          <a:ext cx="1831910" cy="1448376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C11FC-43FF-4BBD-BC05-A8BF31AFA9F5}">
      <dsp:nvSpPr>
        <dsp:cNvPr id="0" name=""/>
        <dsp:cNvSpPr/>
      </dsp:nvSpPr>
      <dsp:spPr>
        <a:xfrm>
          <a:off x="1785945" y="3000397"/>
          <a:ext cx="2229531" cy="634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bg1"/>
              </a:solidFill>
              <a:latin typeface="Comic Sans MS" pitchFamily="66" charset="0"/>
            </a:rPr>
            <a:t>DESARROLLO</a:t>
          </a:r>
          <a:endParaRPr lang="es-CO" sz="18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1785945" y="3000397"/>
        <a:ext cx="2229531" cy="634210"/>
      </dsp:txXfrm>
    </dsp:sp>
    <dsp:sp modelId="{5CB426C6-E351-479B-B724-20443CCCEEA3}">
      <dsp:nvSpPr>
        <dsp:cNvPr id="0" name=""/>
        <dsp:cNvSpPr/>
      </dsp:nvSpPr>
      <dsp:spPr>
        <a:xfrm>
          <a:off x="4714906" y="71442"/>
          <a:ext cx="1852680" cy="1417105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0D4342-FC3D-4A7F-BBE7-21CBDE1B0E54}">
      <dsp:nvSpPr>
        <dsp:cNvPr id="0" name=""/>
        <dsp:cNvSpPr/>
      </dsp:nvSpPr>
      <dsp:spPr>
        <a:xfrm>
          <a:off x="6786603" y="428625"/>
          <a:ext cx="1709461" cy="634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bg1"/>
              </a:solidFill>
            </a:rPr>
            <a:t>MUSCULOS</a:t>
          </a:r>
          <a:endParaRPr lang="es-CO" sz="1800" kern="1200" dirty="0">
            <a:solidFill>
              <a:schemeClr val="bg1"/>
            </a:solidFill>
          </a:endParaRPr>
        </a:p>
      </dsp:txBody>
      <dsp:txXfrm>
        <a:off x="6786603" y="428625"/>
        <a:ext cx="1709461" cy="634210"/>
      </dsp:txXfrm>
    </dsp:sp>
    <dsp:sp modelId="{8C77C84F-8194-4A73-AB15-9E0A474F29D5}">
      <dsp:nvSpPr>
        <dsp:cNvPr id="0" name=""/>
        <dsp:cNvSpPr/>
      </dsp:nvSpPr>
      <dsp:spPr>
        <a:xfrm>
          <a:off x="4429158" y="2571772"/>
          <a:ext cx="2085116" cy="1438470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BFA09B-5F02-4492-BE51-D19063076F62}">
      <dsp:nvSpPr>
        <dsp:cNvPr id="0" name=""/>
        <dsp:cNvSpPr/>
      </dsp:nvSpPr>
      <dsp:spPr>
        <a:xfrm>
          <a:off x="6500855" y="3071833"/>
          <a:ext cx="1996907" cy="634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solidFill>
                <a:schemeClr val="bg1"/>
              </a:solidFill>
            </a:rPr>
            <a:t>MOVIMIENTOS</a:t>
          </a:r>
          <a:endParaRPr lang="es-CO" sz="1800" kern="1200" dirty="0">
            <a:solidFill>
              <a:schemeClr val="bg1"/>
            </a:solidFill>
          </a:endParaRPr>
        </a:p>
      </dsp:txBody>
      <dsp:txXfrm>
        <a:off x="6500855" y="3071833"/>
        <a:ext cx="1996907" cy="634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B2D1-4E5A-4872-A339-0291AE673D67}" type="datetimeFigureOut">
              <a:rPr lang="es-CO" smtClean="0"/>
              <a:pPr/>
              <a:t>23/05/2012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00168-D96A-42C0-8204-DCB1F5F820A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B2D1-4E5A-4872-A339-0291AE673D67}" type="datetimeFigureOut">
              <a:rPr lang="es-CO" smtClean="0"/>
              <a:pPr/>
              <a:t>23/05/2012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00168-D96A-42C0-8204-DCB1F5F820A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B2D1-4E5A-4872-A339-0291AE673D67}" type="datetimeFigureOut">
              <a:rPr lang="es-CO" smtClean="0"/>
              <a:pPr/>
              <a:t>23/05/2012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00168-D96A-42C0-8204-DCB1F5F820A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B2D1-4E5A-4872-A339-0291AE673D67}" type="datetimeFigureOut">
              <a:rPr lang="es-CO" smtClean="0"/>
              <a:pPr/>
              <a:t>23/05/2012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00168-D96A-42C0-8204-DCB1F5F820A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B2D1-4E5A-4872-A339-0291AE673D67}" type="datetimeFigureOut">
              <a:rPr lang="es-CO" smtClean="0"/>
              <a:pPr/>
              <a:t>23/05/2012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00168-D96A-42C0-8204-DCB1F5F820A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B2D1-4E5A-4872-A339-0291AE673D67}" type="datetimeFigureOut">
              <a:rPr lang="es-CO" smtClean="0"/>
              <a:pPr/>
              <a:t>23/05/2012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00168-D96A-42C0-8204-DCB1F5F820A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B2D1-4E5A-4872-A339-0291AE673D67}" type="datetimeFigureOut">
              <a:rPr lang="es-CO" smtClean="0"/>
              <a:pPr/>
              <a:t>23/05/2012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00168-D96A-42C0-8204-DCB1F5F820A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B2D1-4E5A-4872-A339-0291AE673D67}" type="datetimeFigureOut">
              <a:rPr lang="es-CO" smtClean="0"/>
              <a:pPr/>
              <a:t>23/05/2012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00168-D96A-42C0-8204-DCB1F5F820A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B2D1-4E5A-4872-A339-0291AE673D67}" type="datetimeFigureOut">
              <a:rPr lang="es-CO" smtClean="0"/>
              <a:pPr/>
              <a:t>23/05/2012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00168-D96A-42C0-8204-DCB1F5F820A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B2D1-4E5A-4872-A339-0291AE673D67}" type="datetimeFigureOut">
              <a:rPr lang="es-CO" smtClean="0"/>
              <a:pPr/>
              <a:t>23/05/2012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00168-D96A-42C0-8204-DCB1F5F820A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B2D1-4E5A-4872-A339-0291AE673D67}" type="datetimeFigureOut">
              <a:rPr lang="es-CO" smtClean="0"/>
              <a:pPr/>
              <a:t>23/05/2012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100168-D96A-42C0-8204-DCB1F5F820A3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A2B2D1-4E5A-4872-A339-0291AE673D67}" type="datetimeFigureOut">
              <a:rPr lang="es-CO" smtClean="0"/>
              <a:pPr/>
              <a:t>23/05/2012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100168-D96A-42C0-8204-DCB1F5F820A3}" type="slidenum">
              <a:rPr lang="es-CO" smtClean="0"/>
              <a:pPr/>
              <a:t>‹Nº›</a:t>
            </a:fld>
            <a:endParaRPr lang="es-CO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l.php?u=http://www.monografias.com/trabajos75/desarrollo-lenguaje-ninos/desarrollo-lenguaje-ninos2.shtml&amp;h=-AQFXRndw" TargetMode="External"/><Relationship Id="rId2" Type="http://schemas.openxmlformats.org/officeDocument/2006/relationships/hyperlink" Target="http://www.facebook.com/l.php?u=http://html.rincondelvago.com/aprendizaje-y-desarrollo-motor_4.html&amp;h=-AQFXRndw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facebook.com/l.php?u=http://www.materna.com.ar/Ni%C3%B1o/Ni%C3%B1ez-de-6-a-7-a%C3%B1os/Articulos-Ni%C3%B1o-de-6-a-7-a%C3%B1os/Crecimiento-y-desarrollo-del-nino-entre-los-6-y-los-8-anos/Articulo/ItemID/18473/View/Details.asp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aguago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1785918" y="2428868"/>
            <a:ext cx="5572164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ES" sz="3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DESARROLLO MOTOR</a:t>
            </a:r>
          </a:p>
          <a:p>
            <a:pPr algn="ctr"/>
            <a:r>
              <a:rPr lang="es-E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Y HABILIDADES MOTRICES</a:t>
            </a:r>
          </a:p>
          <a:p>
            <a:pPr algn="ctr"/>
            <a:r>
              <a:rPr lang="es-ES" sz="3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EN  NIÑOS DE 6-7 AÑOS</a:t>
            </a:r>
            <a:r>
              <a:rPr lang="es-ES" sz="2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  <a:endParaRPr lang="es-ES" sz="2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6 Imagen" descr="escudo-del-programa2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357166"/>
            <a:ext cx="1571636" cy="2428892"/>
          </a:xfrm>
          <a:prstGeom prst="rect">
            <a:avLst/>
          </a:prstGeom>
        </p:spPr>
      </p:pic>
      <p:pic>
        <p:nvPicPr>
          <p:cNvPr id="8" name="7 Imagen" descr="escudo_utp[1]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57166"/>
            <a:ext cx="1500198" cy="2286016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43042" y="928670"/>
            <a:ext cx="62738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ES" sz="3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HABILIDADES MOTRICES</a:t>
            </a:r>
            <a:endParaRPr lang="es-ES" sz="3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2000240"/>
            <a:ext cx="821537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es-CO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 desarrollo motriz queda determinado por períodos de crecimiento que se entienden como el incremento de la dosificación del sistema esquelético y la consecuente limitación de la movilidad del cuerpo, o como fases sensitivas para determinadas tareas coordinativas, o como serie de modificaciones de las proporciones corporales entre sí, según como se valoren determinadas características”. </a:t>
            </a: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728" y="571480"/>
            <a:ext cx="6000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chemeClr val="bg1"/>
                </a:solidFill>
              </a:rPr>
              <a:t>DESARROLLO COGNOCITIVO</a:t>
            </a:r>
            <a:endParaRPr lang="es-CO" sz="3600" b="1" dirty="0">
              <a:solidFill>
                <a:schemeClr val="bg1"/>
              </a:solidFill>
            </a:endParaRPr>
          </a:p>
        </p:txBody>
      </p:sp>
      <p:sp>
        <p:nvSpPr>
          <p:cNvPr id="4" name="3 Nube"/>
          <p:cNvSpPr/>
          <p:nvPr/>
        </p:nvSpPr>
        <p:spPr>
          <a:xfrm>
            <a:off x="2571736" y="2928934"/>
            <a:ext cx="3929090" cy="1857388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4 CuadroTexto"/>
          <p:cNvSpPr txBox="1"/>
          <p:nvPr/>
        </p:nvSpPr>
        <p:spPr>
          <a:xfrm>
            <a:off x="3000364" y="3143248"/>
            <a:ext cx="27860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Etapa de operaciones concretas.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143372" y="1928802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</a:rPr>
              <a:t>ESPACIOS.</a:t>
            </a:r>
            <a:endParaRPr lang="es-CO" sz="2800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0" y="2643182"/>
            <a:ext cx="3357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</a:rPr>
              <a:t>CLASIFICACION</a:t>
            </a:r>
            <a:endParaRPr lang="es-CO" dirty="0"/>
          </a:p>
        </p:txBody>
      </p:sp>
      <p:sp>
        <p:nvSpPr>
          <p:cNvPr id="8" name="7 CuadroTexto"/>
          <p:cNvSpPr txBox="1"/>
          <p:nvPr/>
        </p:nvSpPr>
        <p:spPr>
          <a:xfrm>
            <a:off x="2857488" y="5643578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</a:rPr>
              <a:t>SERIACION</a:t>
            </a:r>
            <a:endParaRPr lang="es-CO" sz="2800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000760" y="4714884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</a:rPr>
              <a:t>CONSERVACION</a:t>
            </a:r>
            <a:endParaRPr lang="es-CO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28794" y="4500570"/>
            <a:ext cx="559775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NATACION PARA</a:t>
            </a:r>
          </a:p>
          <a:p>
            <a:pPr algn="ctr"/>
            <a:r>
              <a:rPr lang="es-E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NIÑOS DE 6-7 AÑOS.</a:t>
            </a:r>
            <a:endParaRPr lang="es-ES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2 Imagen" descr="3812476-ninos-natacion-submarino-vis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714356"/>
            <a:ext cx="5857916" cy="3429024"/>
          </a:xfrm>
          <a:prstGeom prst="rect">
            <a:avLst/>
          </a:prstGeo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9217191-actividades-en-la-piscina-los-ninos-nadando-y-jugando-en-el-agua-la-felicidad-y-la-hora-de-vera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571612"/>
            <a:ext cx="3929090" cy="3071834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456247"/>
            <a:ext cx="3857652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trabaja y ejercita los músculos, la coordinación motora, el sistema circulatorio y respiratorio.</a:t>
            </a:r>
            <a:endParaRPr kumimoji="0" lang="es-CO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es-CO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Coordinación muscular.</a:t>
            </a:r>
            <a:endParaRPr kumimoji="0" lang="es-CO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Desarrollo de capacidades sensoriales y psicomotrices.</a:t>
            </a:r>
            <a:endParaRPr kumimoji="0" lang="es-CO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es-CO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Relajan.</a:t>
            </a:r>
            <a:endParaRPr kumimoji="0" lang="es-CO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es-CO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Aumenta el apetito.</a:t>
            </a:r>
            <a:endParaRPr kumimoji="0" lang="es-CO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57290" y="785794"/>
            <a:ext cx="65723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ES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Desarrollo </a:t>
            </a:r>
            <a:r>
              <a:rPr lang="es-ES" sz="44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psicologico</a:t>
            </a:r>
            <a:endParaRPr lang="es-ES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2050" name="Picture 2" descr="http://us.cdn2.123rf.com/168nwm/stockbroker/stockbroker1011/stockbroker101100195/8198880-familia-extendida-fuera-relajante-por-pisc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785926"/>
            <a:ext cx="4071966" cy="2643206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6357950" y="2285992"/>
            <a:ext cx="24288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sz="2800" dirty="0" smtClean="0">
                <a:solidFill>
                  <a:schemeClr val="bg1"/>
                </a:solidFill>
              </a:rPr>
              <a:t>Aumenta el </a:t>
            </a:r>
          </a:p>
          <a:p>
            <a:pPr lvl="0" algn="ctr"/>
            <a:r>
              <a:rPr lang="es-CO" sz="2800" dirty="0" smtClean="0">
                <a:solidFill>
                  <a:schemeClr val="bg1"/>
                </a:solidFill>
              </a:rPr>
              <a:t>autoestima.</a:t>
            </a:r>
            <a:endParaRPr lang="es-CO" sz="2800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302564" y="4786322"/>
            <a:ext cx="384143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CO" sz="2800" dirty="0" smtClean="0">
                <a:solidFill>
                  <a:schemeClr val="bg1"/>
                </a:solidFill>
              </a:rPr>
              <a:t>Desarrollo de funciones</a:t>
            </a:r>
          </a:p>
          <a:p>
            <a:pPr lvl="0" algn="ctr"/>
            <a:r>
              <a:rPr lang="es-CO" sz="2800" dirty="0" smtClean="0">
                <a:solidFill>
                  <a:schemeClr val="bg1"/>
                </a:solidFill>
              </a:rPr>
              <a:t> cerebrales.</a:t>
            </a:r>
            <a:endParaRPr lang="es-CO" sz="2800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643042" y="5857892"/>
            <a:ext cx="6011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800" dirty="0" smtClean="0">
                <a:solidFill>
                  <a:schemeClr val="bg1"/>
                </a:solidFill>
              </a:rPr>
              <a:t>estimula la creatividad e imaginación.</a:t>
            </a:r>
            <a:endParaRPr lang="es-CO" sz="2800" dirty="0">
              <a:solidFill>
                <a:schemeClr val="bg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85720" y="4643446"/>
            <a:ext cx="47157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2800" dirty="0" smtClean="0">
                <a:solidFill>
                  <a:schemeClr val="bg1"/>
                </a:solidFill>
              </a:rPr>
              <a:t>consolida vínculos familiares.</a:t>
            </a:r>
            <a:endParaRPr lang="es-CO" sz="2800" dirty="0">
              <a:solidFill>
                <a:schemeClr val="bg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57158" y="2428868"/>
            <a:ext cx="19271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2800" dirty="0" smtClean="0">
                <a:solidFill>
                  <a:schemeClr val="bg1"/>
                </a:solidFill>
              </a:rPr>
              <a:t>Seguridad. </a:t>
            </a:r>
            <a:endParaRPr lang="es-CO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85918" y="785794"/>
            <a:ext cx="50084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ES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Desarrollo social</a:t>
            </a:r>
            <a:endParaRPr lang="es-ES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14282" y="2285992"/>
            <a:ext cx="40005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</a:rPr>
              <a:t>Mejora la relación con los demás.</a:t>
            </a:r>
          </a:p>
          <a:p>
            <a:endParaRPr lang="es-CO" sz="2800" dirty="0" smtClean="0">
              <a:solidFill>
                <a:schemeClr val="bg1"/>
              </a:solidFill>
            </a:endParaRPr>
          </a:p>
          <a:p>
            <a:r>
              <a:rPr lang="es-CO" sz="2800" dirty="0" smtClean="0">
                <a:solidFill>
                  <a:schemeClr val="bg1"/>
                </a:solidFill>
              </a:rPr>
              <a:t>Se descubren nuevos talentos.</a:t>
            </a:r>
          </a:p>
          <a:p>
            <a:endParaRPr lang="es-CO" sz="2800" dirty="0" smtClean="0">
              <a:solidFill>
                <a:schemeClr val="bg1"/>
              </a:solidFill>
            </a:endParaRPr>
          </a:p>
          <a:p>
            <a:r>
              <a:rPr lang="es-CO" sz="2800" dirty="0" smtClean="0">
                <a:solidFill>
                  <a:schemeClr val="bg1"/>
                </a:solidFill>
              </a:rPr>
              <a:t>Es mas sociable</a:t>
            </a:r>
          </a:p>
          <a:p>
            <a:r>
              <a:rPr lang="es-CO" sz="2800" dirty="0" smtClean="0">
                <a:solidFill>
                  <a:schemeClr val="bg1"/>
                </a:solidFill>
              </a:rPr>
              <a:t>Introduce conductas de auto cuidado.</a:t>
            </a:r>
            <a:endParaRPr lang="es-CO" sz="2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us.123rf.com/400wm/400/400/paha_l/paha_l0712/paha_l071200611/2292671-la-familia-de-natacion-pisc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928802"/>
            <a:ext cx="4429156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3108" y="1071546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dirty="0" smtClean="0">
                <a:solidFill>
                  <a:schemeClr val="bg1"/>
                </a:solidFill>
              </a:rPr>
              <a:t>BIBLIOGRAFIA</a:t>
            </a:r>
            <a:r>
              <a:rPr lang="es-CO" dirty="0" smtClean="0"/>
              <a:t>.</a:t>
            </a:r>
            <a:endParaRPr lang="es-CO" dirty="0"/>
          </a:p>
        </p:txBody>
      </p:sp>
      <p:sp>
        <p:nvSpPr>
          <p:cNvPr id="3" name="2 Rectángulo"/>
          <p:cNvSpPr/>
          <p:nvPr/>
        </p:nvSpPr>
        <p:spPr>
          <a:xfrm>
            <a:off x="428596" y="2000240"/>
            <a:ext cx="6786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u="sng" dirty="0" smtClean="0">
                <a:hlinkClick r:id="rId2"/>
              </a:rPr>
              <a:t>http://html.rincondelvago.com/aprendizaje-y-desarrollo-motor_4.html</a:t>
            </a:r>
            <a:endParaRPr lang="es-CO" sz="2000" dirty="0"/>
          </a:p>
        </p:txBody>
      </p:sp>
      <p:sp>
        <p:nvSpPr>
          <p:cNvPr id="4" name="3 Rectángulo"/>
          <p:cNvSpPr/>
          <p:nvPr/>
        </p:nvSpPr>
        <p:spPr>
          <a:xfrm>
            <a:off x="500034" y="2857496"/>
            <a:ext cx="628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u="sng" dirty="0" smtClean="0">
                <a:hlinkClick r:id="rId3"/>
              </a:rPr>
              <a:t>http://www.monografias.com/trabajos75/desarrollo-lenguaje-ninos/desarrollo-lenguaje-ninos2.shtml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571472" y="4000504"/>
            <a:ext cx="6929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u="sng" dirty="0" smtClean="0">
                <a:hlinkClick r:id="rId4"/>
              </a:rPr>
              <a:t>http://www.materna.com.ar/Ni%C3%B1o/Ni%C3%B1ez-de-6-a-7-a%C3%B1os/Articulos-Ni%C3%B1o-de-6-a-7-a%C3%B1os/Crecimiento-y-desarrollo-del-nino-entre-los-6-y-los-8-anos/Articulo/ItemID/18473/View/Details.aspx#.T6_WGFLhKuI</a:t>
            </a:r>
            <a:endParaRPr lang="es-CO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00034" y="3714752"/>
            <a:ext cx="7189533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Jessica Alejandra roa.</a:t>
            </a:r>
          </a:p>
          <a:p>
            <a:pPr algn="ctr"/>
            <a:r>
              <a:rPr lang="es-ES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Angelly marcela Mosquera</a:t>
            </a:r>
          </a:p>
          <a:p>
            <a:pPr algn="ctr"/>
            <a:r>
              <a:rPr lang="es-ES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Mauricio albornoz.</a:t>
            </a:r>
          </a:p>
          <a:p>
            <a:pPr algn="ctr"/>
            <a:r>
              <a:rPr lang="es-ES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Angélica María torres h.</a:t>
            </a:r>
            <a:endParaRPr lang="es-ES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3314" name="Picture 2" descr="http://pilpileando.files.wordpress.com/2009/08/ninos-felices.jpg?w=4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785926"/>
            <a:ext cx="2643206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aguago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2143108" y="785794"/>
            <a:ext cx="55247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E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DESARROLLO MOTOR</a:t>
            </a:r>
            <a:endParaRPr lang="es-ES" sz="3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3 Imagen" descr="niños felic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928802"/>
            <a:ext cx="4183054" cy="35941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0" y="2214554"/>
            <a:ext cx="4779322" cy="332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dirty="0" smtClean="0">
                <a:solidFill>
                  <a:schemeClr val="bg1"/>
                </a:solidFill>
              </a:rPr>
              <a:t>CARACTERISTICAS  FISICAS:</a:t>
            </a:r>
          </a:p>
          <a:p>
            <a:endParaRPr lang="es-CO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Desaparecen  los dientes de leche.</a:t>
            </a:r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Otitis</a:t>
            </a:r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Anginas , faringitis.</a:t>
            </a:r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Enfermedades infecciosas.</a:t>
            </a:r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Adelgazan.</a:t>
            </a:r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Suelen  ser muy activos.</a:t>
            </a:r>
          </a:p>
          <a:p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aguago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309016" y="714356"/>
            <a:ext cx="88349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CARACTERISTICAS INTELECTUALES:</a:t>
            </a:r>
            <a:endParaRPr lang="es-ES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928802"/>
            <a:ext cx="73581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286116" y="2071678"/>
            <a:ext cx="55721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No poseen una visión global de la realidad.</a:t>
            </a:r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Experiencias tangibles.</a:t>
            </a:r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Aprende nuevas palabras.</a:t>
            </a:r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 observa  todo.</a:t>
            </a:r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 comienza a entender   porque no debe hacer ciertas cosas.</a:t>
            </a:r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  Suele mezclar ideas imaginarias con datos de la realidad. </a:t>
            </a:r>
            <a:endParaRPr lang="es-CO" sz="2400" dirty="0">
              <a:solidFill>
                <a:schemeClr val="bg1"/>
              </a:solidFill>
            </a:endParaRPr>
          </a:p>
        </p:txBody>
      </p:sp>
      <p:pic>
        <p:nvPicPr>
          <p:cNvPr id="11266" name="Picture 2" descr="http://i2.esmas.com/2009/09/25/75092/castigar-a-los-ninos-disminuye-su-intelecto-300x3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14554"/>
            <a:ext cx="2786082" cy="347662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aguago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7214"/>
            <a:ext cx="9620285" cy="7215214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785786" y="357166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CARACTERISTICAS AFECTIVAS:</a:t>
            </a:r>
            <a:endParaRPr lang="es-CO" sz="3600" dirty="0"/>
          </a:p>
        </p:txBody>
      </p:sp>
      <p:sp>
        <p:nvSpPr>
          <p:cNvPr id="5" name="4 Nube"/>
          <p:cNvSpPr/>
          <p:nvPr/>
        </p:nvSpPr>
        <p:spPr>
          <a:xfrm>
            <a:off x="500034" y="1000108"/>
            <a:ext cx="5143536" cy="2857520"/>
          </a:xfrm>
          <a:prstGeom prst="cloud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CuadroTexto"/>
          <p:cNvSpPr txBox="1"/>
          <p:nvPr/>
        </p:nvSpPr>
        <p:spPr>
          <a:xfrm>
            <a:off x="1000100" y="1357298"/>
            <a:ext cx="45005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  <a:latin typeface="Comic Sans MS" pitchFamily="66" charset="0"/>
              </a:rPr>
              <a:t>Entre los 6 y 7 años nace la intimidad.</a:t>
            </a:r>
          </a:p>
          <a:p>
            <a:pPr lvl="0" algn="ctr"/>
            <a:endParaRPr lang="es-CO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0" algn="ctr"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  <a:latin typeface="Comic Sans MS" pitchFamily="66" charset="0"/>
              </a:rPr>
              <a:t>Hay un mayor asentamiento de su personalidad.</a:t>
            </a:r>
            <a:endParaRPr lang="es-CO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7 Nube"/>
          <p:cNvSpPr/>
          <p:nvPr/>
        </p:nvSpPr>
        <p:spPr>
          <a:xfrm>
            <a:off x="5357818" y="1928802"/>
            <a:ext cx="4000528" cy="2286016"/>
          </a:xfrm>
          <a:prstGeom prst="cloud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9" name="8 Nube"/>
          <p:cNvSpPr/>
          <p:nvPr/>
        </p:nvSpPr>
        <p:spPr>
          <a:xfrm>
            <a:off x="642910" y="4143380"/>
            <a:ext cx="4286280" cy="2500330"/>
          </a:xfrm>
          <a:prstGeom prst="cloud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786414" y="2428868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O" dirty="0" smtClean="0">
                <a:latin typeface="Comic Sans MS" pitchFamily="66" charset="0"/>
              </a:rPr>
              <a:t> </a:t>
            </a:r>
            <a:r>
              <a:rPr lang="es-CO" sz="2400" dirty="0" smtClean="0">
                <a:solidFill>
                  <a:schemeClr val="bg1"/>
                </a:solidFill>
                <a:latin typeface="Comic Sans MS" pitchFamily="66" charset="0"/>
              </a:rPr>
              <a:t>Se despiertan los sentimientos de adaptación al entorno</a:t>
            </a:r>
            <a:r>
              <a:rPr lang="es-CO" sz="2400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.</a:t>
            </a:r>
            <a:endParaRPr lang="es-CO" sz="2400" dirty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285852" y="4643446"/>
            <a:ext cx="285752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s-CO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s-CO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El varón asume su masculinidad antes de la mujer su feminidad.</a:t>
            </a: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Nube"/>
          <p:cNvSpPr/>
          <p:nvPr/>
        </p:nvSpPr>
        <p:spPr>
          <a:xfrm>
            <a:off x="5143472" y="4357694"/>
            <a:ext cx="4000528" cy="2286016"/>
          </a:xfrm>
          <a:prstGeom prst="cloud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5500694" y="4929198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O" sz="2400" dirty="0" smtClean="0">
                <a:solidFill>
                  <a:schemeClr val="bg1"/>
                </a:solidFill>
                <a:latin typeface="Comic Sans MS" pitchFamily="66" charset="0"/>
              </a:rPr>
              <a:t>Imita a las personas que le demuestran afecto.</a:t>
            </a:r>
            <a:endParaRPr lang="es-CO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aguago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857224" y="571480"/>
            <a:ext cx="67151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DESARROLLO SOCIAL.</a:t>
            </a:r>
          </a:p>
          <a:p>
            <a:endParaRPr lang="es-ES" sz="36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es-ES" sz="36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es-ES" sz="36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es-ES" sz="36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es-CO" sz="3600" dirty="0"/>
          </a:p>
        </p:txBody>
      </p:sp>
      <p:sp>
        <p:nvSpPr>
          <p:cNvPr id="4" name="3 Rectángulo"/>
          <p:cNvSpPr/>
          <p:nvPr/>
        </p:nvSpPr>
        <p:spPr>
          <a:xfrm>
            <a:off x="1000101" y="1785926"/>
            <a:ext cx="75009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s-CO" sz="2400" dirty="0" smtClean="0">
                <a:solidFill>
                  <a:schemeClr val="bg1"/>
                </a:solidFill>
              </a:rPr>
              <a:t> </a:t>
            </a:r>
            <a:endParaRPr lang="es-CO" dirty="0"/>
          </a:p>
        </p:txBody>
      </p:sp>
      <p:graphicFrame>
        <p:nvGraphicFramePr>
          <p:cNvPr id="8" name="7 Diagrama"/>
          <p:cNvGraphicFramePr/>
          <p:nvPr/>
        </p:nvGraphicFramePr>
        <p:xfrm>
          <a:off x="500034" y="1357298"/>
          <a:ext cx="8215370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aguago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28596" y="285728"/>
            <a:ext cx="87154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s-CO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Desarrollo motriz</a:t>
            </a:r>
            <a:endParaRPr kumimoji="0" lang="es-CO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8" name="Picture 6" descr="http://2.bp.blogspot.com/-7OfSw9eLRAw/TzVHpiUsmBI/AAAAAAAAALY/5JK7oxIZymA/s1600/untitle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357430"/>
            <a:ext cx="3048000" cy="3048001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>
            <a:off x="642910" y="3071810"/>
            <a:ext cx="103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talla.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57158" y="4071942"/>
            <a:ext cx="226215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postural y </a:t>
            </a:r>
          </a:p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respiratorio</a:t>
            </a:r>
            <a:r>
              <a:rPr lang="es-CO" dirty="0" smtClean="0"/>
              <a:t>.</a:t>
            </a:r>
            <a:endParaRPr lang="es-CO" dirty="0"/>
          </a:p>
        </p:txBody>
      </p:sp>
      <p:sp>
        <p:nvSpPr>
          <p:cNvPr id="11" name="10 Rectángulo"/>
          <p:cNvSpPr/>
          <p:nvPr/>
        </p:nvSpPr>
        <p:spPr>
          <a:xfrm>
            <a:off x="928662" y="5715016"/>
            <a:ext cx="19976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lateralidad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428992" y="5929330"/>
            <a:ext cx="26196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Independencia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500826" y="5643578"/>
            <a:ext cx="1385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fatigan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6429388" y="4357694"/>
            <a:ext cx="2356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coordinación.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6429388" y="3357562"/>
            <a:ext cx="2316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movimientos.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6357950" y="2214554"/>
            <a:ext cx="21852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flexibilidad.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143108" y="1428736"/>
            <a:ext cx="50577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habilidades motrices básicas.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1071538" y="2143116"/>
            <a:ext cx="18357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Imitación</a:t>
            </a:r>
            <a:r>
              <a:rPr lang="es-CO" dirty="0" smtClean="0"/>
              <a:t>.</a:t>
            </a:r>
            <a:endParaRPr lang="es-CO" dirty="0"/>
          </a:p>
        </p:txBody>
      </p:sp>
      <p:cxnSp>
        <p:nvCxnSpPr>
          <p:cNvPr id="20" name="19 Conector recto de flecha"/>
          <p:cNvCxnSpPr/>
          <p:nvPr/>
        </p:nvCxnSpPr>
        <p:spPr>
          <a:xfrm>
            <a:off x="10715668" y="1500174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aguago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28"/>
            <a:ext cx="9144000" cy="685800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500042"/>
            <a:ext cx="71437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s-CO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Desarrollo cognitivo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s-CO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7170" name="Picture 2" descr="http://monitorescprplasencia.files.wordpress.com/2009/02/cuentos-thumb.jpg?w=5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428868"/>
            <a:ext cx="3357586" cy="3000396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14282" y="3714752"/>
            <a:ext cx="22445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pensamiento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955307" y="5357826"/>
            <a:ext cx="3188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mágico-simbólico. 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7158" y="5643578"/>
            <a:ext cx="51972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Gran imaginación y curiosidad 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643042" y="1571612"/>
            <a:ext cx="61077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coordinar distintos puntos de vista 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591698" y="3143248"/>
            <a:ext cx="25523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2800" dirty="0" smtClean="0">
                <a:solidFill>
                  <a:schemeClr val="bg1"/>
                </a:solidFill>
                <a:latin typeface="Comic Sans MS" pitchFamily="66" charset="0"/>
              </a:rPr>
              <a:t>percepciones. </a:t>
            </a:r>
            <a:endParaRPr lang="es-CO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57290" y="642918"/>
            <a:ext cx="66102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3600" b="1" cap="none" spc="0" dirty="0" smtClean="0">
                <a:ln w="50800"/>
                <a:solidFill>
                  <a:schemeClr val="bg1"/>
                </a:solidFill>
                <a:effectLst/>
              </a:rPr>
              <a:t>DESARROLLO PSICOMOTOR</a:t>
            </a:r>
            <a:endParaRPr lang="es-ES" sz="3600" b="1" cap="none" spc="0" dirty="0">
              <a:ln w="50800"/>
              <a:solidFill>
                <a:schemeClr val="bg1"/>
              </a:solidFill>
              <a:effectLst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85786" y="2000240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357158" y="2071678"/>
          <a:ext cx="850109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817</TotalTime>
  <Words>414</Words>
  <Application>Microsoft Office PowerPoint</Application>
  <PresentationFormat>Presentación en pantalla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Flujo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cc</dc:creator>
  <cp:lastModifiedBy>JDavid</cp:lastModifiedBy>
  <cp:revision>86</cp:revision>
  <dcterms:created xsi:type="dcterms:W3CDTF">2012-05-15T00:37:27Z</dcterms:created>
  <dcterms:modified xsi:type="dcterms:W3CDTF">2012-05-23T18:02:58Z</dcterms:modified>
</cp:coreProperties>
</file>